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3" r:id="rId14"/>
    <p:sldId id="272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24-11-2025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8CD41A-74C1-DB13-43C5-0FCCA407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7" t="1192" r="1638" b="2616"/>
          <a:stretch>
            <a:fillRect/>
          </a:stretch>
        </p:blipFill>
        <p:spPr>
          <a:xfrm>
            <a:off x="152400" y="1262951"/>
            <a:ext cx="17983200" cy="884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D651ABD-B6E2-F129-1C2B-E86ED4BF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756" y="2390391"/>
            <a:ext cx="9402487" cy="550621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86800" y="266700"/>
            <a:ext cx="7373619" cy="1321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48E3C3-FC34-AAE1-3869-1998117C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61"/>
            <a:ext cx="18440400" cy="1066506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1CCFF96-35B9-3DC3-BF04-E95638A9307A}"/>
              </a:ext>
            </a:extLst>
          </p:cNvPr>
          <p:cNvSpPr txBox="1"/>
          <p:nvPr/>
        </p:nvSpPr>
        <p:spPr>
          <a:xfrm>
            <a:off x="9601200" y="645349"/>
            <a:ext cx="75438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8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40203A-0CA8-55F4-4078-4F22A142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42" t="14641" r="9090" b="14844"/>
          <a:stretch>
            <a:fillRect/>
          </a:stretch>
        </p:blipFill>
        <p:spPr>
          <a:xfrm>
            <a:off x="551833" y="2587353"/>
            <a:ext cx="1676400" cy="1447800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A298800-DD0C-7121-61ED-1206A4F5E243}"/>
              </a:ext>
            </a:extLst>
          </p:cNvPr>
          <p:cNvSpPr/>
          <p:nvPr/>
        </p:nvSpPr>
        <p:spPr>
          <a:xfrm>
            <a:off x="2620125" y="2640282"/>
            <a:ext cx="5152275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7DAF821-A6F1-C20C-C538-6C1D038A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082" y="1363754"/>
            <a:ext cx="3791479" cy="255305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2" y="4494657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551832" y="6764125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88.100+ Base De Datos Ilustraciones de Stock, gráficos vectoriales libres de  derechos y clip art - iStock | Data base, Clientes, Marketing">
            <a:extLst>
              <a:ext uri="{FF2B5EF4-FFF2-40B4-BE49-F238E27FC236}">
                <a16:creationId xmlns:a16="http://schemas.microsoft.com/office/drawing/2014/main" id="{DFA625A4-D9E1-8B27-659A-0D657A2F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71" y="6391170"/>
            <a:ext cx="1840628" cy="18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4E70E381-FDF3-32BE-B482-8249F287F46E}"/>
              </a:ext>
            </a:extLst>
          </p:cNvPr>
          <p:cNvSpPr/>
          <p:nvPr/>
        </p:nvSpPr>
        <p:spPr>
          <a:xfrm rot="20339998">
            <a:off x="2027900" y="7612652"/>
            <a:ext cx="1300714" cy="7811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9F8E8B03-034F-D60F-CEF0-597EE2391DAD}"/>
              </a:ext>
            </a:extLst>
          </p:cNvPr>
          <p:cNvSpPr/>
          <p:nvPr/>
        </p:nvSpPr>
        <p:spPr>
          <a:xfrm rot="1982359">
            <a:off x="2103158" y="5976084"/>
            <a:ext cx="1335039" cy="7811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AD592A-9B0B-B0F1-65CD-B3941160FBA6}"/>
              </a:ext>
            </a:extLst>
          </p:cNvPr>
          <p:cNvSpPr txBox="1"/>
          <p:nvPr/>
        </p:nvSpPr>
        <p:spPr>
          <a:xfrm>
            <a:off x="3510464" y="8141441"/>
            <a:ext cx="184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Base De Datos Local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739" y="6748030"/>
            <a:ext cx="1603511" cy="144316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ED58DE2-E026-121C-8D5E-8C5D996F43C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885" r="1"/>
          <a:stretch>
            <a:fillRect/>
          </a:stretch>
        </p:blipFill>
        <p:spPr>
          <a:xfrm>
            <a:off x="9372600" y="7518093"/>
            <a:ext cx="1840628" cy="1804826"/>
          </a:xfrm>
          <a:prstGeom prst="rect">
            <a:avLst/>
          </a:prstGeom>
        </p:spPr>
      </p:pic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A667B134-0365-D9C9-B53E-31718EB6DAB0}"/>
              </a:ext>
            </a:extLst>
          </p:cNvPr>
          <p:cNvSpPr/>
          <p:nvPr/>
        </p:nvSpPr>
        <p:spPr>
          <a:xfrm>
            <a:off x="5142076" y="7023847"/>
            <a:ext cx="1169035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0A3620EA-FF8E-C9B9-8B77-8DC4655200C6}"/>
              </a:ext>
            </a:extLst>
          </p:cNvPr>
          <p:cNvSpPr/>
          <p:nvPr/>
        </p:nvSpPr>
        <p:spPr>
          <a:xfrm rot="1080471">
            <a:off x="8184919" y="7622375"/>
            <a:ext cx="1092466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836213" y="2031027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Web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6B81D40-9380-AAC9-2855-0433C47D295E}"/>
              </a:ext>
            </a:extLst>
          </p:cNvPr>
          <p:cNvSpPr txBox="1"/>
          <p:nvPr/>
        </p:nvSpPr>
        <p:spPr>
          <a:xfrm>
            <a:off x="8743442" y="9303384"/>
            <a:ext cx="320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Micro Servicios Médicos</a:t>
            </a:r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D1F8AC7-FD87-ED91-06B2-AA7A377D9DE4}"/>
              </a:ext>
            </a:extLst>
          </p:cNvPr>
          <p:cNvSpPr/>
          <p:nvPr/>
        </p:nvSpPr>
        <p:spPr>
          <a:xfrm rot="20514302">
            <a:off x="8148200" y="6752134"/>
            <a:ext cx="1092466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B6B7D06F-4EB9-3AE2-424F-F52D62C82BB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885" r="1"/>
          <a:stretch>
            <a:fillRect/>
          </a:stretch>
        </p:blipFill>
        <p:spPr>
          <a:xfrm>
            <a:off x="9372600" y="5600700"/>
            <a:ext cx="1840628" cy="1804826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02FC5477-2C67-AEBF-B7CB-2C9838CAB04E}"/>
              </a:ext>
            </a:extLst>
          </p:cNvPr>
          <p:cNvSpPr txBox="1"/>
          <p:nvPr/>
        </p:nvSpPr>
        <p:spPr>
          <a:xfrm>
            <a:off x="8743442" y="5104607"/>
            <a:ext cx="327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Micro Servicios Paciente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144975" y="8861254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415656" y="6286365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SmartWatch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C9FCC3-831B-9B75-3F9E-683811616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7201" y="5973654"/>
            <a:ext cx="3276599" cy="2100385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F1D384B-7A13-8D91-6DD1-7C294BBB9D8E}"/>
              </a:ext>
            </a:extLst>
          </p:cNvPr>
          <p:cNvSpPr/>
          <p:nvPr/>
        </p:nvSpPr>
        <p:spPr>
          <a:xfrm rot="1072929">
            <a:off x="11373989" y="6420878"/>
            <a:ext cx="1673201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8047E1DF-131D-F644-B2B1-32B3CFD57279}"/>
              </a:ext>
            </a:extLst>
          </p:cNvPr>
          <p:cNvSpPr/>
          <p:nvPr/>
        </p:nvSpPr>
        <p:spPr>
          <a:xfrm rot="20737519">
            <a:off x="11471991" y="7723099"/>
            <a:ext cx="1675027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4B32DECB-6827-1662-CE56-52A4624EEAAE}"/>
              </a:ext>
            </a:extLst>
          </p:cNvPr>
          <p:cNvSpPr/>
          <p:nvPr/>
        </p:nvSpPr>
        <p:spPr>
          <a:xfrm>
            <a:off x="14481561" y="3733310"/>
            <a:ext cx="900223" cy="25530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CF1C8A2-167E-01FC-1F8B-6396CE22DB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42"/>
          <a:stretch>
            <a:fillRect/>
          </a:stretch>
        </p:blipFill>
        <p:spPr>
          <a:xfrm>
            <a:off x="7850694" y="1728897"/>
            <a:ext cx="3190039" cy="2100385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2B9553D8-400E-EE4C-2609-526BD1E90A81}"/>
              </a:ext>
            </a:extLst>
          </p:cNvPr>
          <p:cNvSpPr/>
          <p:nvPr/>
        </p:nvSpPr>
        <p:spPr>
          <a:xfrm>
            <a:off x="11040734" y="2779089"/>
            <a:ext cx="1733572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E960-3D6E-1ABE-B490-507BECAE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CEF9EA7-FEE4-EBF3-7091-93156DD3C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82" y="0"/>
            <a:ext cx="18464981" cy="103865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5596488-B6E5-A633-87B9-5B0635B5E3E9}"/>
              </a:ext>
            </a:extLst>
          </p:cNvPr>
          <p:cNvSpPr txBox="1"/>
          <p:nvPr/>
        </p:nvSpPr>
        <p:spPr>
          <a:xfrm>
            <a:off x="5169308" y="952500"/>
            <a:ext cx="8077200" cy="1321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33357178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p:transition spd="slow">
    <p:wheel spokes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_Tomas">
            <a:hlinkClick r:id="" action="ppaction://media"/>
            <a:extLst>
              <a:ext uri="{FF2B5EF4-FFF2-40B4-BE49-F238E27FC236}">
                <a16:creationId xmlns:a16="http://schemas.microsoft.com/office/drawing/2014/main" id="{157843A1-F563-962A-E4A3-A83EEDBDD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0525" y="-15977"/>
            <a:ext cx="18316402" cy="10302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4744"/>
            <a:ext cx="8991600" cy="313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88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WhatsApp Video 2025-11-24 at 02.54.26">
            <a:hlinkClick r:id="" action="ppaction://media"/>
            <a:extLst>
              <a:ext uri="{FF2B5EF4-FFF2-40B4-BE49-F238E27FC236}">
                <a16:creationId xmlns:a16="http://schemas.microsoft.com/office/drawing/2014/main" id="{752192AF-5FA2-E40F-89AD-12CB4181E8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1200" y="31850"/>
            <a:ext cx="8496300" cy="10227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199" y="266700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10842" y="4323282"/>
            <a:ext cx="7666315" cy="16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86"/>
              </a:lnSpc>
              <a:spcBef>
                <a:spcPct val="0"/>
              </a:spcBef>
            </a:pPr>
            <a:r>
              <a:rPr lang="en-US" sz="1039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SmartWacth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4309108" y="-1197149"/>
            <a:ext cx="9828021" cy="13718366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38125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-247071"/>
            <a:ext cx="6194746" cy="11061627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2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99534" y="1489572"/>
            <a:ext cx="18036065" cy="8606928"/>
          </a:xfrm>
          <a:custGeom>
            <a:avLst/>
            <a:gdLst/>
            <a:ahLst/>
            <a:cxnLst/>
            <a:rect l="l" t="t" r="r" b="b"/>
            <a:pathLst>
              <a:path w="17611932" h="7551116">
                <a:moveTo>
                  <a:pt x="0" y="0"/>
                </a:moveTo>
                <a:lnTo>
                  <a:pt x="17611932" y="0"/>
                </a:lnTo>
                <a:lnTo>
                  <a:pt x="17611932" y="7551116"/>
                </a:lnTo>
                <a:lnTo>
                  <a:pt x="0" y="7551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239</Words>
  <Application>Microsoft Office PowerPoint</Application>
  <PresentationFormat>Personalizado</PresentationFormat>
  <Paragraphs>62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MediaPro</vt:lpstr>
      <vt:lpstr>Montserrat Bold</vt:lpstr>
      <vt:lpstr>Open Sauce</vt:lpstr>
      <vt:lpstr>Aptos</vt:lpstr>
      <vt:lpstr>Open Sauce Bold</vt:lpstr>
      <vt:lpstr>Questrial</vt:lpstr>
      <vt:lpstr>Arial</vt:lpstr>
      <vt:lpstr>Calibri</vt:lpstr>
      <vt:lpstr>Glacial Indifference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Alejandro Antonio Fernandez Vicencio</cp:lastModifiedBy>
  <cp:revision>14</cp:revision>
  <dcterms:created xsi:type="dcterms:W3CDTF">2006-08-16T00:00:00Z</dcterms:created>
  <dcterms:modified xsi:type="dcterms:W3CDTF">2025-11-24T15:07:21Z</dcterms:modified>
  <dc:identifier>DAG4z0DViqw</dc:identifier>
</cp:coreProperties>
</file>